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/>
    <p:restoredTop sz="94674"/>
  </p:normalViewPr>
  <p:slideViewPr>
    <p:cSldViewPr snapToGrid="0">
      <p:cViewPr varScale="1">
        <p:scale>
          <a:sx n="124" d="100"/>
          <a:sy n="124" d="100"/>
        </p:scale>
        <p:origin x="336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412AFB-F951-9718-4DC6-88EB3A3C9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33132AD-6D09-2EC3-1D9C-C1481D712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8A8EDA-854F-6C9D-1565-295F3E625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F746AB-C22A-68DB-2067-53F62C8C0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66310E0-1CAE-5EA2-900B-526037DB7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951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84C562-6FE6-25B9-6658-490261FA2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BBDA302-3400-4628-BC5A-8C3368663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40388E-B543-E9C4-B32A-C7F2C5811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4BC187C-C2E7-0843-4307-973C4A2F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8B88C9-1E01-7C3C-C7BB-C4877693A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882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0840212-6FEF-0E2F-F5C5-5DC223A5EC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77E23F-2F38-5D86-3A3D-B7650EAF18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82F692-00E5-A7C7-B643-7F06C827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5DE9ED5-87DD-D23D-C1D0-8F558B7BF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8F1C13F-815A-0782-68F3-DA6A138D7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364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5ABE1C-DDF1-160D-4DCD-D822DE73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5707E81-2816-E07D-5719-C25A3BEF1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EA0F0C-227E-2131-2E7D-D93C645BF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79A686-A60F-8AA5-E1A5-4F45969FA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F1F3AE-CA73-6F92-7D5A-DB47A52FB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184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06AE70-DF19-1F2E-0A8E-87E8CD0CC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B8C8B7-DDD2-64C0-6FB7-A4C264DC1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01E9B4-6F6D-B2BA-7186-1E8DA85AF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1AE714-449F-04D0-E116-6EF6720C2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D0710B-516A-1DBC-B7CA-EA59BB81D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894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E27223-014B-1613-A8B0-15E950EF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D1C773-C229-65CC-FF11-30FDC37266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4E8AAA-7B23-B63B-62F9-95631E8F9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223FC29-66AB-C5BA-C117-98C127055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96562D-E606-9E50-1136-A62A9349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0BAFA88-C13A-43FF-69C8-1B6EF135F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9591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70E79A-B3C3-9738-A500-82D645B2D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C02583A-28BC-EEEE-B176-1183AA9CC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D3DA140-B1AD-7C43-54FE-ACA49EF96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EC44D87-6163-75F8-991D-2FA8A33B19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82B38AE-9720-7F41-A8F0-FEE6A8BF53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78EA900A-2F31-9D53-BA52-E8942F05E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CC60CF0-84ED-222B-BB8A-0B523EFD0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99D193B-B2FC-3956-3F76-73373225B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4527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2E518-3A29-148A-E3AC-A74B0F49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57AC1-90DE-E8B0-ED6D-159A04467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45FAAAC-D337-729D-5530-1BA090326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11B1EC-6CE5-E586-B9F7-B38EBE371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509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907B738-79E6-6E33-3FCE-A13F52FA7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4F220E1-DE11-6BF5-3DB4-F28ADFCD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7AF02FB-5FA1-6FAF-E8CB-8851465E2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42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4CCBB0-AE9D-F626-3421-0A606E3D6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197E81-194C-7C2C-611A-BED5E6037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99049C3-3D94-5A4C-194C-F1E42DE04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D9CA339-57A8-8E79-26BB-8B83810A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3788592-CDEF-5992-8D1C-9839E2C2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ED10074-4913-E355-B19E-FE30E0808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441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3AAF87-65A6-ABB7-28B0-B9859567A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FD046F-D5A4-C907-B792-924C4A9FD5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484F9C2-1D21-22A3-141F-7C38EF2BC8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0A9D53E-C4AE-52FA-8EB3-4E6C4F34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A3B8E09-58DA-1863-92AA-7CAE7D5D6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6D9DCDD-73F2-EB31-E6AF-77ADAD254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8083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DBCF89-72ED-90C7-4DF4-E69828FED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6691A5-6931-D0D0-D97F-9ECD50D8CC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C2137DF-63EA-C293-29B7-AFA464B39D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DFB50-F13B-3543-B9BC-8F5EA6A81ED0}" type="datetimeFigureOut">
              <a:rPr lang="de-DE" smtClean="0"/>
              <a:t>16.08.23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169AC27-89AC-580C-8407-E0A067B26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F9E411-AA33-26FF-4F43-6F2D5F358C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1609C-D9FA-D146-91C5-B0B95F4D772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3787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886EC-8680-466A-D242-B8D04E535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9625" y="404822"/>
            <a:ext cx="7574353" cy="127775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2200" b="1" dirty="0">
                <a:effectLst/>
                <a:latin typeface="NimbusRomNo9L"/>
              </a:rPr>
              <a:t>Non-equilibration and synchronization in isotropic Heisenberg models </a:t>
            </a:r>
            <a:br>
              <a:rPr lang="en-US" dirty="0"/>
            </a:br>
            <a:r>
              <a:rPr lang="en-US" sz="1800" b="0" u="sng" dirty="0" err="1">
                <a:effectLst/>
                <a:latin typeface="NimbusRomNo9L"/>
              </a:rPr>
              <a:t>Jürgen</a:t>
            </a:r>
            <a:r>
              <a:rPr lang="en-US" sz="1800" b="0" u="sng" dirty="0">
                <a:effectLst/>
                <a:latin typeface="NimbusRomNo9L"/>
              </a:rPr>
              <a:t> Schnack</a:t>
            </a:r>
            <a:r>
              <a:rPr lang="en-US" sz="1800" b="0" dirty="0">
                <a:effectLst/>
                <a:latin typeface="NimbusRomNo9L"/>
              </a:rPr>
              <a:t>, Patrick </a:t>
            </a:r>
            <a:r>
              <a:rPr lang="en-US" sz="1800" b="0" dirty="0" err="1">
                <a:effectLst/>
                <a:latin typeface="NimbusRomNo9L"/>
              </a:rPr>
              <a:t>Vorndamme</a:t>
            </a:r>
            <a:r>
              <a:rPr lang="en-US" sz="1800" b="0" dirty="0">
                <a:effectLst/>
                <a:latin typeface="NimbusRomNo9L"/>
              </a:rPr>
              <a:t>, Peter Reimann </a:t>
            </a:r>
            <a:br>
              <a:rPr lang="en-US" dirty="0"/>
            </a:br>
            <a:r>
              <a:rPr lang="en-US" sz="1800" dirty="0">
                <a:effectLst/>
                <a:latin typeface="NimbusRomNo9L"/>
              </a:rPr>
              <a:t>Bielefeld University, Bielefeld – Germany 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7A5A64-2EB6-7876-3279-3565EB7B3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25" y="391611"/>
            <a:ext cx="1080000" cy="1206412"/>
          </a:xfrm>
          <a:prstGeom prst="rect">
            <a:avLst/>
          </a:prstGeom>
        </p:spPr>
      </p:pic>
      <p:pic>
        <p:nvPicPr>
          <p:cNvPr id="6" name="video_fig_3a">
            <a:hlinkClick r:id="" action="ppaction://media"/>
            <a:extLst>
              <a:ext uri="{FF2B5EF4-FFF2-40B4-BE49-F238E27FC236}">
                <a16:creationId xmlns:a16="http://schemas.microsoft.com/office/drawing/2014/main" id="{1E33948A-2C93-703F-F6F2-6DE9F60840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601" t="10098" r="7081" b="19519"/>
          <a:stretch/>
        </p:blipFill>
        <p:spPr>
          <a:xfrm>
            <a:off x="189625" y="4235707"/>
            <a:ext cx="3143460" cy="27026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07C652-2758-F4BB-9C67-DF91701C9940}"/>
                  </a:ext>
                </a:extLst>
              </p:cNvPr>
              <p:cNvSpPr txBox="1"/>
              <p:nvPr/>
            </p:nvSpPr>
            <p:spPr>
              <a:xfrm>
                <a:off x="384298" y="1911239"/>
                <a:ext cx="8239756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For SU(2)-symmetric Hamiltonians such as the Heisenberg Hamiltonian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Total spin </a:t>
                </a:r>
                <a:r>
                  <a:rPr lang="en-US" sz="2000" i="1" dirty="0"/>
                  <a:t>S</a:t>
                </a:r>
                <a:r>
                  <a:rPr lang="en-US" sz="2000" dirty="0"/>
                  <a:t> and total magnetic quantum number </a:t>
                </a:r>
                <a:r>
                  <a:rPr lang="en-US" sz="2000" i="1" dirty="0"/>
                  <a:t>M</a:t>
                </a:r>
                <a:r>
                  <a:rPr lang="en-US" sz="2000" dirty="0"/>
                  <a:t> are conserved,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Time-evolution can be written as Fourier series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FF0000"/>
                    </a:solidFill>
                  </a:rPr>
                  <a:t>Under reasonable and typical conditions Fourier components equilibrate </a:t>
                </a:r>
              </a:p>
            </p:txBody>
          </p:sp>
        </mc:Choice>
        <mc:Fallback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7207C652-2758-F4BB-9C67-DF91701C9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298" y="1911239"/>
                <a:ext cx="8239756" cy="1323439"/>
              </a:xfrm>
              <a:prstGeom prst="rect">
                <a:avLst/>
              </a:prstGeom>
              <a:blipFill>
                <a:blip r:embed="rId6"/>
                <a:stretch>
                  <a:fillRect l="-769" t="-2857" b="-761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>
            <a:extLst>
              <a:ext uri="{FF2B5EF4-FFF2-40B4-BE49-F238E27FC236}">
                <a16:creationId xmlns:a16="http://schemas.microsoft.com/office/drawing/2014/main" id="{466993FF-E895-F738-43EE-5D2CE5E0CE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976" y="3463343"/>
            <a:ext cx="7772400" cy="9924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5D0DEC-5978-924C-5CD8-543BA962EE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43978" y="609341"/>
            <a:ext cx="2880000" cy="2625337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5E83A84-B946-92C7-AD04-9066739CE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0376" y="3429000"/>
            <a:ext cx="3600000" cy="328928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661D6E8-3C22-1473-17B5-39919C16EF84}"/>
                  </a:ext>
                </a:extLst>
              </p:cNvPr>
              <p:cNvSpPr txBox="1"/>
              <p:nvPr/>
            </p:nvSpPr>
            <p:spPr>
              <a:xfrm>
                <a:off x="4327751" y="4974327"/>
                <a:ext cx="3850670" cy="1236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dirty="0"/>
                  <a:t>Perfect synchronization of equivalent </a:t>
                </a:r>
              </a:p>
              <a:p>
                <a:pPr algn="ctr"/>
                <a:r>
                  <a:rPr lang="en-US" b="1" dirty="0"/>
                  <a:t>observables, also of higher order in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bSup>
                  </m:oMath>
                </a14:m>
                <a:endParaRPr lang="en-US" b="1" dirty="0"/>
              </a:p>
              <a:p>
                <a:pPr algn="ctr"/>
                <a:r>
                  <a:rPr lang="en-US" b="1" dirty="0"/>
                  <a:t>&amp;</a:t>
                </a:r>
              </a:p>
              <a:p>
                <a:pPr algn="ctr"/>
                <a:r>
                  <a:rPr lang="en-US" b="1" dirty="0"/>
                  <a:t>persistent periodic oscillations</a:t>
                </a:r>
              </a:p>
            </p:txBody>
          </p:sp>
        </mc:Choice>
        <mc:Fallback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8661D6E8-3C22-1473-17B5-39919C16E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7751" y="4974327"/>
                <a:ext cx="3850670" cy="1236108"/>
              </a:xfrm>
              <a:prstGeom prst="rect">
                <a:avLst/>
              </a:prstGeom>
              <a:blipFill>
                <a:blip r:embed="rId10"/>
                <a:stretch>
                  <a:fillRect l="-656" t="-2020" b="-606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feil nach rechts 2">
            <a:extLst>
              <a:ext uri="{FF2B5EF4-FFF2-40B4-BE49-F238E27FC236}">
                <a16:creationId xmlns:a16="http://schemas.microsoft.com/office/drawing/2014/main" id="{BA8AE71B-735B-516B-2727-5D2E1A98A5EE}"/>
              </a:ext>
            </a:extLst>
          </p:cNvPr>
          <p:cNvSpPr/>
          <p:nvPr/>
        </p:nvSpPr>
        <p:spPr>
          <a:xfrm>
            <a:off x="3082247" y="5073643"/>
            <a:ext cx="978408" cy="484632"/>
          </a:xfrm>
          <a:prstGeom prst="rightArrow">
            <a:avLst>
              <a:gd name="adj1" fmla="val 50000"/>
              <a:gd name="adj2" fmla="val 75440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534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Macintosh PowerPoint</Application>
  <PresentationFormat>Breitbild</PresentationFormat>
  <Paragraphs>9</Paragraphs>
  <Slides>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NimbusRomNo9L</vt:lpstr>
      <vt:lpstr>Office</vt:lpstr>
      <vt:lpstr>Non-equilibration and synchronization in isotropic Heisenberg models  Jürgen Schnack, Patrick Vorndamme, Peter Reimann  Bielefeld University, Bielefeld – Germany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Non-equilibration and synchronization in isotropic Heisenberg models  Jürgen Schnack, Patrick Vorndamme, Peter Reimann  Bielefeld University, Bielefeld – Germany </dc:title>
  <dc:creator>Microsoft Office-Benutzer</dc:creator>
  <cp:lastModifiedBy>Microsoft Office-Benutzer</cp:lastModifiedBy>
  <cp:revision>12</cp:revision>
  <dcterms:created xsi:type="dcterms:W3CDTF">2023-08-16T07:20:46Z</dcterms:created>
  <dcterms:modified xsi:type="dcterms:W3CDTF">2023-08-16T11:41:40Z</dcterms:modified>
</cp:coreProperties>
</file>